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0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8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3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89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9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96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45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18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3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9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2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7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3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B985-54A6-49FC-8F79-702DBC16BDB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646B-96D6-4E3D-91BC-7922F2569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8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77" y="1013786"/>
            <a:ext cx="7072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3.2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The Product and Quotient Rules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A71025-CA8E-4DAE-A422-58FF19953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21" y="798257"/>
            <a:ext cx="67437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1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EDBEC1-0A92-437D-9A99-86763B284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622812"/>
            <a:ext cx="7877175" cy="1276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FB6DC1-2615-45A6-9A74-0E6458272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612" y="2039579"/>
            <a:ext cx="7038975" cy="2247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B1F1B6-501B-44F4-897F-70D0D58A5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612" y="4863588"/>
            <a:ext cx="70199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0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5DD4E5-9D15-4BA7-85A1-FBC004859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10" y="646778"/>
            <a:ext cx="6238875" cy="3676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04C250-ACAB-445C-B6E8-F8A146C5F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090" y="4639597"/>
            <a:ext cx="67818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E9E066-4E43-4871-B758-D334017DD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55" y="652769"/>
            <a:ext cx="68294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2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857F06-67D9-4E1D-8BC2-D9663303D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68" y="673048"/>
            <a:ext cx="6858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2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C039A3-3E0F-4708-BAE3-53397CD44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40" y="726511"/>
            <a:ext cx="6924675" cy="390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16D025-E1EF-4BEC-99D3-194A6F63C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665" y="1421991"/>
            <a:ext cx="6838950" cy="2362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D21FCC-5A04-4E42-8FCD-395D174A9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820" y="3993281"/>
            <a:ext cx="22764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7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965A76-3F2B-4031-982F-4D01D860B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92" y="712685"/>
            <a:ext cx="69913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4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FA586B-48C4-4BB5-84EE-07E698FF6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89" y="650311"/>
            <a:ext cx="6886575" cy="2371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0C15C9-7235-4C34-A1B7-7414A4D71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664" y="3341894"/>
            <a:ext cx="68199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3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07FDC1-75DA-4246-96B7-228F33781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20250"/>
            <a:ext cx="6705600" cy="27527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614170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</cp:revision>
  <dcterms:created xsi:type="dcterms:W3CDTF">2019-07-15T16:37:13Z</dcterms:created>
  <dcterms:modified xsi:type="dcterms:W3CDTF">2019-07-15T16:49:02Z</dcterms:modified>
</cp:coreProperties>
</file>